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98A-37A5-47CE-8946-DD3D821BA86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C0FF-3A68-48CE-852C-B39C0A4E4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98A-37A5-47CE-8946-DD3D821BA86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C0FF-3A68-48CE-852C-B39C0A4E4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98A-37A5-47CE-8946-DD3D821BA86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C0FF-3A68-48CE-852C-B39C0A4E4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98A-37A5-47CE-8946-DD3D821BA86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C0FF-3A68-48CE-852C-B39C0A4E4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98A-37A5-47CE-8946-DD3D821BA86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C0FF-3A68-48CE-852C-B39C0A4E4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98A-37A5-47CE-8946-DD3D821BA86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C0FF-3A68-48CE-852C-B39C0A4E4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98A-37A5-47CE-8946-DD3D821BA86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C0FF-3A68-48CE-852C-B39C0A4E4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98A-37A5-47CE-8946-DD3D821BA86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C0FF-3A68-48CE-852C-B39C0A4E4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98A-37A5-47CE-8946-DD3D821BA86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C0FF-3A68-48CE-852C-B39C0A4E4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98A-37A5-47CE-8946-DD3D821BA86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C0FF-3A68-48CE-852C-B39C0A4E4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998A-37A5-47CE-8946-DD3D821BA86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C0FF-3A68-48CE-852C-B39C0A4E48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998A-37A5-47CE-8946-DD3D821BA86F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BC0FF-3A68-48CE-852C-B39C0A4E48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4952999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1-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Avey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KvDQvi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dih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IqvwRe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mybœvZ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h‡_ó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24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bdj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Bev`‡Zi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&amp;</a:t>
            </a:r>
            <a:br>
              <a:rPr lang="en-US" sz="24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avibv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2-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eRjyi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ingvb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evkvi‡K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e‡jb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wKqvg‡Zi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w`b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diR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Bev`‡Zi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sz="24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wnmv‡ei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NvUwZ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w`‡j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bdj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Bev`Z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NvUwZ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24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wKqvgyjøvBj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</a:t>
            </a:r>
            <a:br>
              <a:rPr lang="en-US" sz="24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2|KzwgjøvBjv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Bjøv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Kwjjv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</a:t>
            </a:r>
            <a:br>
              <a:rPr lang="en-US" sz="24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eRjyi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ingv‡bi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e³e¨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Bmiv‡gi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`„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wó‡Z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</a:t>
            </a:r>
            <a:br>
              <a:rPr lang="en-US" sz="24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Avey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KvDQvi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mv‡n‡ei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Zzwg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GKgZ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Zvgvi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g‡Zi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mc‡ÿ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jxj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?</a:t>
            </a:r>
            <a:br>
              <a:rPr lang="en-US" sz="2400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43433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8200" y="457201"/>
          <a:ext cx="7620000" cy="3657600"/>
        </p:xfrm>
        <a:graphic>
          <a:graphicData uri="http://schemas.openxmlformats.org/presentationml/2006/ole">
            <p:oleObj spid="_x0000_s1026" name="Presentation" r:id="rId3" imgW="4570603" imgH="3427427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Microsoft Office PowerPoint Presentation</vt:lpstr>
      <vt:lpstr>m„Rbkxj  avibv 1- Avey KvDQvi g‡b K‡ib dih, IqvwRe, mybœvZ cvjb Ki‡jB h‡_ó| bdj Bev`‡Zi †Kvb cÖ‡qvRb bvB&amp; avibv 2- eRjyi ingvb Aveyj evkvi‡K e‡jb wKqvg‡Zi w`b diR Bev`‡Zi  wnmv‡ei NvUwZ †`Lv w`‡j bdj Bev`Z Øviv Zvi NvUwZ c~Y© Kiv n‡e| 1| wKqvgyjøvBj Kx? 2|KzwgjøvBjv Bjøv Kwjjv e¨vL¨v Ki? 3| eRjyi ingv‡bi e³e¨ Bmiv‡gi `„wó‡Z e¨vL¨v Ki? 4| Avey KvDQvi mv‡n‡ei mv‡_ Zzwg wK GKgZ? †Zvgvi g‡Zi mc‡ÿ `jxj `vI? 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m„Rbkxj  avibv 1- Avey KvDQvi g‡b K‡ib dih, IqvwRe, mybœvZ cvjb Ki‡jB h‡_ó| bdj Bev`‡Zi †Kvb cÖ‡qvRb bvB&amp; avibv 2- eRjyi ingvb Aveyj evkvi‡K e‡jb wKqvg‡Zi w`b diR Bev`‡Zi  wnmv‡ei NvUwZ †`Lv w`‡j bdj Bev`Z Øviv Zvi NvUwZ c~Y©</dc:title>
  <dc:creator>User</dc:creator>
  <cp:lastModifiedBy>User</cp:lastModifiedBy>
  <cp:revision>3</cp:revision>
  <dcterms:created xsi:type="dcterms:W3CDTF">2015-03-01T04:32:40Z</dcterms:created>
  <dcterms:modified xsi:type="dcterms:W3CDTF">2015-03-01T05:00:27Z</dcterms:modified>
</cp:coreProperties>
</file>